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May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May 21, 2016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2837" y="139160"/>
            <a:ext cx="4735363" cy="30612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Confronting Issues of Diversity, Equity and Inclusion In Debate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Led by Aaron Timmons, Greenhill School, </a:t>
            </a:r>
            <a:r>
              <a:rPr lang="en-US" dirty="0" smtClean="0"/>
              <a:t>TX </a:t>
            </a:r>
            <a:r>
              <a:rPr lang="en-US" dirty="0" smtClean="0"/>
              <a:t>and </a:t>
            </a:r>
            <a:r>
              <a:rPr lang="en-US" dirty="0" err="1" smtClean="0"/>
              <a:t>Shuntá</a:t>
            </a:r>
            <a:r>
              <a:rPr lang="en-US" dirty="0" smtClean="0"/>
              <a:t> Jordan, Pace Academy, GA</a:t>
            </a:r>
          </a:p>
          <a:p>
            <a:endParaRPr lang="en-US" dirty="0"/>
          </a:p>
          <a:p>
            <a:r>
              <a:rPr lang="en-US" dirty="0" smtClean="0"/>
              <a:t>NDCA Conference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40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Equitable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you represent</a:t>
            </a:r>
          </a:p>
          <a:p>
            <a:endParaRPr lang="en-US" sz="2800" dirty="0"/>
          </a:p>
          <a:p>
            <a:r>
              <a:rPr lang="en-US" sz="2800" dirty="0" smtClean="0"/>
              <a:t>Intrinsic Motivation</a:t>
            </a:r>
          </a:p>
          <a:p>
            <a:endParaRPr lang="en-US" sz="2800" dirty="0"/>
          </a:p>
          <a:p>
            <a:r>
              <a:rPr lang="en-US" sz="2800" dirty="0" smtClean="0"/>
              <a:t>Extrinsic Motivation</a:t>
            </a:r>
          </a:p>
        </p:txBody>
      </p:sp>
    </p:spTree>
    <p:extLst>
      <p:ext uri="{BB962C8B-B14F-4D97-AF65-F5344CB8AC3E}">
        <p14:creationId xmlns:p14="http://schemas.microsoft.com/office/powerpoint/2010/main" val="356202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happens when worlds collide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Buckhead</a:t>
            </a:r>
            <a:r>
              <a:rPr lang="en-US" sz="2800" dirty="0" smtClean="0"/>
              <a:t> (Atlanta) meets Detroit</a:t>
            </a:r>
          </a:p>
          <a:p>
            <a:endParaRPr lang="en-US" sz="2800" dirty="0"/>
          </a:p>
          <a:p>
            <a:r>
              <a:rPr lang="en-US" sz="2800" dirty="0" smtClean="0"/>
              <a:t>Howard County, MD meets Brooklyn, NY</a:t>
            </a:r>
          </a:p>
          <a:p>
            <a:endParaRPr lang="en-US" sz="2800" dirty="0"/>
          </a:p>
          <a:p>
            <a:r>
              <a:rPr lang="en-US" sz="2800" dirty="0" smtClean="0"/>
              <a:t>Baltimore, MD meets Dallas, TX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018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Debate 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Workshop Instructors</a:t>
            </a:r>
          </a:p>
          <a:p>
            <a:pPr marL="68580" indent="0">
              <a:buNone/>
            </a:pPr>
            <a:endParaRPr lang="en-US" sz="2800" dirty="0"/>
          </a:p>
          <a:p>
            <a:r>
              <a:rPr lang="en-US" sz="2800" dirty="0" smtClean="0"/>
              <a:t>Diverse nature of debaters</a:t>
            </a:r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Diverse nature of arguments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1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>
            <a:noAutofit/>
          </a:bodyPr>
          <a:lstStyle/>
          <a:p>
            <a:r>
              <a:rPr lang="en-US" dirty="0" smtClean="0"/>
              <a:t>Coaches need to be willing to learn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Honest cross-cultural dialogue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Environment where people acknowledge there are real problems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Additional meetings and conferences to discuss issues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Bring in professionals from outside the community to address these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3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ny </a:t>
            </a:r>
            <a:r>
              <a:rPr lang="en-US" sz="2400" dirty="0"/>
              <a:t>dimension that can be used to differentiate groups and people from one another </a:t>
            </a:r>
            <a:endParaRPr lang="en-US" sz="2400" dirty="0" smtClean="0"/>
          </a:p>
          <a:p>
            <a:r>
              <a:rPr lang="en-US" sz="2400" dirty="0"/>
              <a:t>R</a:t>
            </a:r>
            <a:r>
              <a:rPr lang="en-US" sz="2400" dirty="0" smtClean="0"/>
              <a:t>espect </a:t>
            </a:r>
            <a:r>
              <a:rPr lang="en-US" sz="2400" dirty="0"/>
              <a:t>for and appreciation of differences in ethnicity, gender, age, national origin, disability, sexual orientation, education, and religion </a:t>
            </a:r>
            <a:endParaRPr lang="en-US" sz="2400" dirty="0" smtClean="0"/>
          </a:p>
          <a:p>
            <a:r>
              <a:rPr lang="en-US" sz="2400" dirty="0"/>
              <a:t>We all bring with us diverse perspectives, work experiences, life styles and cultures </a:t>
            </a:r>
          </a:p>
        </p:txBody>
      </p:sp>
    </p:spTree>
    <p:extLst>
      <p:ext uri="{BB962C8B-B14F-4D97-AF65-F5344CB8AC3E}">
        <p14:creationId xmlns:p14="http://schemas.microsoft.com/office/powerpoint/2010/main" val="306749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equality?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sz="3200" dirty="0" smtClean="0"/>
              <a:t>Everyone </a:t>
            </a:r>
            <a:r>
              <a:rPr lang="en-US" sz="3200" dirty="0"/>
              <a:t>gets the same resources </a:t>
            </a:r>
          </a:p>
        </p:txBody>
      </p:sp>
    </p:spTree>
    <p:extLst>
      <p:ext uri="{BB962C8B-B14F-4D97-AF65-F5344CB8AC3E}">
        <p14:creationId xmlns:p14="http://schemas.microsoft.com/office/powerpoint/2010/main" val="214057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equity?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sz="2800" dirty="0"/>
              <a:t>M</a:t>
            </a:r>
            <a:r>
              <a:rPr lang="en-US" sz="2800" dirty="0" smtClean="0"/>
              <a:t>eans </a:t>
            </a:r>
            <a:r>
              <a:rPr lang="en-US" sz="2800" dirty="0"/>
              <a:t>giving each student/everyone access to the same resources they need to learn, thrive and be successful </a:t>
            </a:r>
          </a:p>
        </p:txBody>
      </p:sp>
    </p:spTree>
    <p:extLst>
      <p:ext uri="{BB962C8B-B14F-4D97-AF65-F5344CB8AC3E}">
        <p14:creationId xmlns:p14="http://schemas.microsoft.com/office/powerpoint/2010/main" val="185310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inclusion?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sz="2800" dirty="0" smtClean="0"/>
              <a:t>A  </a:t>
            </a:r>
            <a:r>
              <a:rPr lang="en-US" sz="2800" dirty="0"/>
              <a:t>state of being valued, respected and supported 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/>
          </a:p>
          <a:p>
            <a:r>
              <a:rPr lang="en-US" sz="2800" dirty="0"/>
              <a:t>It’s about focusing on the needs of every individual and ensuring the right conditions are in place for each person to achieve his or her full potential </a:t>
            </a:r>
          </a:p>
        </p:txBody>
      </p:sp>
    </p:spTree>
    <p:extLst>
      <p:ext uri="{BB962C8B-B14F-4D97-AF65-F5344CB8AC3E}">
        <p14:creationId xmlns:p14="http://schemas.microsoft.com/office/powerpoint/2010/main" val="234272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3916363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US" dirty="0" smtClean="0"/>
              <a:t>Geographical Location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Types of Arguments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Who’s In The Room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Equitable Outcomes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What Happens  When Worlds Clash</a:t>
            </a:r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Debate Camps</a:t>
            </a:r>
            <a:endParaRPr lang="en-US" dirty="0"/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8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Geographical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Midwest/South</a:t>
            </a:r>
          </a:p>
          <a:p>
            <a:pPr marL="68580" indent="0">
              <a:buNone/>
            </a:pPr>
            <a:endParaRPr lang="en-US" sz="2800" dirty="0"/>
          </a:p>
          <a:p>
            <a:r>
              <a:rPr lang="en-US" sz="2800" dirty="0" smtClean="0"/>
              <a:t>Northeast/West</a:t>
            </a:r>
          </a:p>
          <a:p>
            <a:pPr marL="68580" indent="0">
              <a:buNone/>
            </a:pPr>
            <a:endParaRPr lang="en-US" sz="2800" dirty="0"/>
          </a:p>
          <a:p>
            <a:r>
              <a:rPr lang="en-US" sz="2800" dirty="0" smtClean="0"/>
              <a:t>Judging in particular areas of the country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39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Style</a:t>
            </a:r>
          </a:p>
          <a:p>
            <a:pPr marL="68580" indent="0">
              <a:buNone/>
            </a:pPr>
            <a:endParaRPr lang="en-US" sz="2800" dirty="0"/>
          </a:p>
          <a:p>
            <a:r>
              <a:rPr lang="en-US" sz="2800" dirty="0" smtClean="0"/>
              <a:t>Form</a:t>
            </a:r>
          </a:p>
          <a:p>
            <a:pPr marL="68580" indent="0">
              <a:buNone/>
            </a:pPr>
            <a:endParaRPr lang="en-US" sz="2800" dirty="0"/>
          </a:p>
          <a:p>
            <a:r>
              <a:rPr lang="en-US" sz="2800" dirty="0" smtClean="0"/>
              <a:t>Content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575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Who’s in the 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reality of debate/privilege</a:t>
            </a:r>
          </a:p>
          <a:p>
            <a:endParaRPr lang="en-US" sz="2800" dirty="0"/>
          </a:p>
          <a:p>
            <a:r>
              <a:rPr lang="en-US" sz="2800" dirty="0" smtClean="0"/>
              <a:t>Preference system</a:t>
            </a:r>
          </a:p>
          <a:p>
            <a:endParaRPr lang="en-US" sz="2800" dirty="0"/>
          </a:p>
          <a:p>
            <a:r>
              <a:rPr lang="en-US" sz="2800" dirty="0" smtClean="0"/>
              <a:t>Debaters’ experience and reality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970580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53</TotalTime>
  <Words>308</Words>
  <Application>Microsoft Macintosh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 Pop</vt:lpstr>
      <vt:lpstr>Confronting Issues of Diversity, Equity and Inclusion In Debate </vt:lpstr>
      <vt:lpstr>What is diversity?</vt:lpstr>
      <vt:lpstr>What is equality?</vt:lpstr>
      <vt:lpstr>What is equity?</vt:lpstr>
      <vt:lpstr>What is inclusion?</vt:lpstr>
      <vt:lpstr>Areas of focus</vt:lpstr>
      <vt:lpstr>Geographical location</vt:lpstr>
      <vt:lpstr>Types of arguments</vt:lpstr>
      <vt:lpstr>Who’s in the room?</vt:lpstr>
      <vt:lpstr>Equitable outcomes</vt:lpstr>
      <vt:lpstr>What happens when worlds collide</vt:lpstr>
      <vt:lpstr>Debate camps</vt:lpstr>
      <vt:lpstr>Possible solutions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Confronting Issues of Diversity, Equity and Inclusion In Debate </dc:title>
  <dc:creator>admin</dc:creator>
  <cp:lastModifiedBy>admin</cp:lastModifiedBy>
  <cp:revision>7</cp:revision>
  <dcterms:created xsi:type="dcterms:W3CDTF">2016-05-21T15:35:56Z</dcterms:created>
  <dcterms:modified xsi:type="dcterms:W3CDTF">2016-05-21T18:28:13Z</dcterms:modified>
</cp:coreProperties>
</file>