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5/22/16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5/22/16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5/22/16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5/22/16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5/22/16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5/22/16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Coaching Infrastructure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 Lingel, Jesuit College Prep and David Huston, Colleyville Heritage HS</a:t>
            </a:r>
          </a:p>
        </p:txBody>
      </p:sp>
    </p:spTree>
    <p:extLst>
      <p:ext uri="{BB962C8B-B14F-4D97-AF65-F5344CB8AC3E}">
        <p14:creationId xmlns:p14="http://schemas.microsoft.com/office/powerpoint/2010/main" val="3631210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“Day in the Life”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Logistics during the tournament—meet/wake up times, pickup/bed check times, meals, # rounds/# </a:t>
            </a:r>
            <a:r>
              <a:rPr lang="en-US" dirty="0" err="1"/>
              <a:t>elims</a:t>
            </a:r>
            <a:r>
              <a:rPr lang="en-US" dirty="0"/>
              <a:t>, judging analysis, tabroom analysis, meetings during tournament, unique functions/elements</a:t>
            </a:r>
          </a:p>
          <a:p>
            <a:pPr lvl="0"/>
            <a:r>
              <a:rPr lang="en-US" dirty="0"/>
              <a:t>Post tournament—press/archives/professional organizations, budget processing, ballot analysis, argument </a:t>
            </a:r>
            <a:r>
              <a:rPr lang="en-US" dirty="0" smtClean="0"/>
              <a:t>analysis, debater and parent reflections and feedback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8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Dynamic Number of </a:t>
            </a:r>
            <a:r>
              <a:rPr lang="en-US" b="1" dirty="0" smtClean="0"/>
              <a:t>Hats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Competitive </a:t>
            </a:r>
            <a:r>
              <a:rPr lang="en-US" b="1" dirty="0"/>
              <a:t>argument </a:t>
            </a:r>
            <a:r>
              <a:rPr lang="en-US" b="1" dirty="0" smtClean="0"/>
              <a:t>coaching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Judge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Administrative and logistics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Parent </a:t>
            </a:r>
            <a:r>
              <a:rPr lang="en-US" b="1" dirty="0"/>
              <a:t>and school community </a:t>
            </a:r>
            <a:r>
              <a:rPr lang="en-US" b="1" dirty="0" smtClean="0"/>
              <a:t>relations </a:t>
            </a:r>
          </a:p>
          <a:p>
            <a:pPr marL="0" indent="0">
              <a:buNone/>
            </a:pPr>
            <a:r>
              <a:rPr lang="en-US" b="1" dirty="0" smtClean="0"/>
              <a:t>travel agent, therapist</a:t>
            </a:r>
            <a:r>
              <a:rPr lang="en-US" b="1" dirty="0"/>
              <a:t>/counselor, </a:t>
            </a:r>
            <a:r>
              <a:rPr lang="en-US" b="1" dirty="0" smtClean="0"/>
              <a:t>medic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Classroom teacher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4599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school is Unique!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Every situation has benefits and obstacles—the key is to use the first to help overcome the latter</a:t>
            </a:r>
          </a:p>
          <a:p>
            <a:pPr lvl="0"/>
            <a:r>
              <a:rPr lang="en-US" dirty="0"/>
              <a:t>Learn and discuss with other coaches in the area and beyond</a:t>
            </a:r>
          </a:p>
          <a:p>
            <a:pPr lvl="0"/>
            <a:r>
              <a:rPr lang="en-US" dirty="0"/>
              <a:t>Know how all the parts of the school and the administration work—A-Z of your school from budgets to the buildings</a:t>
            </a:r>
          </a:p>
          <a:p>
            <a:pPr lvl="0"/>
            <a:r>
              <a:rPr lang="en-US" dirty="0"/>
              <a:t>Know all the stakeholders that might be involved in the program for your school or district</a:t>
            </a:r>
          </a:p>
          <a:p>
            <a:pPr lvl="0"/>
            <a:r>
              <a:rPr lang="en-US" dirty="0"/>
              <a:t>Know and utilize professional and state organizations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053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Foundations of Program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Communicate your coaching philosophy</a:t>
            </a:r>
          </a:p>
          <a:p>
            <a:r>
              <a:rPr lang="en-US" dirty="0"/>
              <a:t>Your goals for the program and the students—“5-year plan”</a:t>
            </a:r>
          </a:p>
          <a:p>
            <a:r>
              <a:rPr lang="en-US" dirty="0"/>
              <a:t>“Coaching mantras” and ‘team slogans and mottos”</a:t>
            </a:r>
          </a:p>
          <a:p>
            <a:r>
              <a:rPr lang="en-US" dirty="0"/>
              <a:t>Competitive goals</a:t>
            </a:r>
          </a:p>
          <a:p>
            <a:pPr marL="0" indent="0">
              <a:buNone/>
            </a:pPr>
            <a:r>
              <a:rPr lang="en-US" b="1" dirty="0"/>
              <a:t>Place the program within the mission and history of the school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372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Foundations of Program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Place the program within the academic departments of the school</a:t>
            </a:r>
          </a:p>
          <a:p>
            <a:r>
              <a:rPr lang="en-US" dirty="0"/>
              <a:t>Success in debate requires knowledge and use of all disciplines</a:t>
            </a:r>
          </a:p>
          <a:p>
            <a:r>
              <a:rPr lang="en-US" dirty="0"/>
              <a:t>Debate is the #1 skill fostering activity</a:t>
            </a:r>
          </a:p>
          <a:p>
            <a:r>
              <a:rPr lang="en-US" dirty="0"/>
              <a:t>Debate is the #1 test prep activity</a:t>
            </a:r>
          </a:p>
          <a:p>
            <a:r>
              <a:rPr lang="en-US" dirty="0"/>
              <a:t>Debate is the #1 co-curricular activity—Debate across the curriculum activities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534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Foundations of Program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Place of the program within the activities of the school</a:t>
            </a:r>
          </a:p>
          <a:p>
            <a:r>
              <a:rPr lang="en-US" dirty="0"/>
              <a:t>“Debate is the greatest sport on earth”</a:t>
            </a:r>
          </a:p>
          <a:p>
            <a:r>
              <a:rPr lang="en-US" dirty="0"/>
              <a:t>Class </a:t>
            </a:r>
            <a:r>
              <a:rPr lang="en-US" dirty="0" err="1"/>
              <a:t>vs</a:t>
            </a:r>
            <a:r>
              <a:rPr lang="en-US" dirty="0"/>
              <a:t> after-school </a:t>
            </a:r>
            <a:r>
              <a:rPr lang="en-US" dirty="0" err="1"/>
              <a:t>vs</a:t>
            </a:r>
            <a:r>
              <a:rPr lang="en-US" dirty="0"/>
              <a:t> both</a:t>
            </a:r>
          </a:p>
          <a:p>
            <a:r>
              <a:rPr lang="en-US" dirty="0"/>
              <a:t>The perception of the program with the student body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054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Foundations of Program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Place of the program within the greater school community</a:t>
            </a:r>
          </a:p>
          <a:p>
            <a:r>
              <a:rPr lang="en-US" dirty="0"/>
              <a:t>The program and parents</a:t>
            </a:r>
          </a:p>
          <a:p>
            <a:r>
              <a:rPr lang="en-US" dirty="0"/>
              <a:t>The program and </a:t>
            </a:r>
            <a:r>
              <a:rPr lang="en-US" dirty="0" smtClean="0"/>
              <a:t>alums</a:t>
            </a:r>
            <a:endParaRPr lang="en-US" dirty="0"/>
          </a:p>
          <a:p>
            <a:r>
              <a:rPr lang="en-US" dirty="0"/>
              <a:t>The program and the local community especially during tournament </a:t>
            </a:r>
            <a:r>
              <a:rPr lang="en-US" dirty="0" smtClean="0"/>
              <a:t>hosting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43994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“Day in the Life of a Debate Coach</a:t>
            </a:r>
            <a:r>
              <a:rPr lang="en-US" b="1" u="sng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Overall Vision/Goals/Budget—local, state, and national level goals</a:t>
            </a:r>
          </a:p>
          <a:p>
            <a:pPr lvl="0"/>
            <a:r>
              <a:rPr lang="en-US" dirty="0"/>
              <a:t>Decision to attend a tourney</a:t>
            </a:r>
          </a:p>
          <a:p>
            <a:pPr lvl="0"/>
            <a:r>
              <a:rPr lang="en-US" dirty="0"/>
              <a:t>Decision on the entry numbers for each tourney—invite based entry restrictions, budget based restrictions</a:t>
            </a:r>
          </a:p>
          <a:p>
            <a:pPr lvl="0"/>
            <a:r>
              <a:rPr lang="en-US" dirty="0"/>
              <a:t>Judging needs and availability</a:t>
            </a:r>
          </a:p>
          <a:p>
            <a:pPr lvl="0"/>
            <a:r>
              <a:rPr lang="en-US" dirty="0"/>
              <a:t>Enter the tournament—JOT and Tabroom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116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“Day in the Life”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Team and argument preparation for tournament—Create team and judge list for preparation; practice drills and situational rounds </a:t>
            </a:r>
          </a:p>
          <a:p>
            <a:pPr lvl="0"/>
            <a:r>
              <a:rPr lang="en-US" dirty="0"/>
              <a:t>Logistics for your school stakeholders—debaters, parents, administration, transportation, arrange subs, process fees</a:t>
            </a:r>
          </a:p>
          <a:p>
            <a:pPr lvl="0"/>
            <a:r>
              <a:rPr lang="en-US" dirty="0"/>
              <a:t>Logistics for regional/national tournaments—air, rental vehicles, hotel (tourney hotel or not), war rooms, meals, alum in area (judging or alum relations)</a:t>
            </a:r>
          </a:p>
          <a:p>
            <a:pPr lvl="0"/>
            <a:r>
              <a:rPr lang="en-US" dirty="0"/>
              <a:t>Complete Judge Preference Sheet if available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88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14</TotalTime>
  <Words>514</Words>
  <Application>Microsoft Macintosh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Coaching Infrastructure</vt:lpstr>
      <vt:lpstr>Dynamic Number of Hats</vt:lpstr>
      <vt:lpstr>Every school is Unique!</vt:lpstr>
      <vt:lpstr>The Foundations of Program Building</vt:lpstr>
      <vt:lpstr>The Foundations of Program Building</vt:lpstr>
      <vt:lpstr>The Foundations of Program Building</vt:lpstr>
      <vt:lpstr>The Foundations of Program Building</vt:lpstr>
      <vt:lpstr>“Day in the Life of a Debate Coach”</vt:lpstr>
      <vt:lpstr>“Day in the Life” continued</vt:lpstr>
      <vt:lpstr>“Day in the Life” continued</vt:lpstr>
    </vt:vector>
  </TitlesOfParts>
  <Company>Jesuit College Prep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Coaching Infrastructure</dc:title>
  <dc:creator>Administrator</dc:creator>
  <cp:lastModifiedBy>Administrator</cp:lastModifiedBy>
  <cp:revision>2</cp:revision>
  <dcterms:created xsi:type="dcterms:W3CDTF">2016-05-22T13:21:52Z</dcterms:created>
  <dcterms:modified xsi:type="dcterms:W3CDTF">2016-05-22T13:36:30Z</dcterms:modified>
</cp:coreProperties>
</file>